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329" autoAdjust="0"/>
  </p:normalViewPr>
  <p:slideViewPr>
    <p:cSldViewPr snapToGrid="0">
      <p:cViewPr varScale="1">
        <p:scale>
          <a:sx n="76" d="100"/>
          <a:sy n="76" d="100"/>
        </p:scale>
        <p:origin x="94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F658F6-400F-456B-A118-FAF56F3C2266}" type="datetimeFigureOut">
              <a:rPr lang="en-US" smtClean="0"/>
              <a:t>9/30/2016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709AAB-A7D3-49D0-8B9D-A798C68AA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665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709AAB-A7D3-49D0-8B9D-A798C68AA9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590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84B57-89D1-476E-9E92-4DB4B4577A95}" type="datetimeFigureOut">
              <a:rPr lang="en-US" smtClean="0"/>
              <a:t>9/30/2016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486B0-9E21-4225-8B46-6F6B5087D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44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84B57-89D1-476E-9E92-4DB4B4577A95}" type="datetimeFigureOut">
              <a:rPr lang="en-US" smtClean="0"/>
              <a:t>9/30/2016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486B0-9E21-4225-8B46-6F6B5087D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3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84B57-89D1-476E-9E92-4DB4B4577A95}" type="datetimeFigureOut">
              <a:rPr lang="en-US" smtClean="0"/>
              <a:t>9/30/2016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486B0-9E21-4225-8B46-6F6B5087D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369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84B57-89D1-476E-9E92-4DB4B4577A95}" type="datetimeFigureOut">
              <a:rPr lang="en-US" smtClean="0"/>
              <a:t>9/30/2016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486B0-9E21-4225-8B46-6F6B5087D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340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84B57-89D1-476E-9E92-4DB4B4577A95}" type="datetimeFigureOut">
              <a:rPr lang="en-US" smtClean="0"/>
              <a:t>9/30/2016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486B0-9E21-4225-8B46-6F6B5087D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014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84B57-89D1-476E-9E92-4DB4B4577A95}" type="datetimeFigureOut">
              <a:rPr lang="en-US" smtClean="0"/>
              <a:t>9/30/2016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486B0-9E21-4225-8B46-6F6B5087D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13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84B57-89D1-476E-9E92-4DB4B4577A95}" type="datetimeFigureOut">
              <a:rPr lang="en-US" smtClean="0"/>
              <a:t>9/30/2016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486B0-9E21-4225-8B46-6F6B5087D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06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84B57-89D1-476E-9E92-4DB4B4577A95}" type="datetimeFigureOut">
              <a:rPr lang="en-US" smtClean="0"/>
              <a:t>9/30/2016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486B0-9E21-4225-8B46-6F6B5087D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52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84B57-89D1-476E-9E92-4DB4B4577A95}" type="datetimeFigureOut">
              <a:rPr lang="en-US" smtClean="0"/>
              <a:t>9/30/2016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486B0-9E21-4225-8B46-6F6B5087D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028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84B57-89D1-476E-9E92-4DB4B4577A95}" type="datetimeFigureOut">
              <a:rPr lang="en-US" smtClean="0"/>
              <a:t>9/30/2016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486B0-9E21-4225-8B46-6F6B5087D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46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84B57-89D1-476E-9E92-4DB4B4577A95}" type="datetimeFigureOut">
              <a:rPr lang="en-US" smtClean="0"/>
              <a:t>9/30/2016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486B0-9E21-4225-8B46-6F6B5087D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62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84B57-89D1-476E-9E92-4DB4B4577A95}" type="datetimeFigureOut">
              <a:rPr lang="en-US" smtClean="0"/>
              <a:t>9/30/2016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486B0-9E21-4225-8B46-6F6B5087D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1626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.tiff"/><Relationship Id="rId9" Type="http://schemas.openxmlformats.org/officeDocument/2006/relationships/hyperlink" Target="https://jcvdav.github.io/QRo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8" y="-10502"/>
            <a:ext cx="10287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rgbClr val="0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9" name="Rectangle 8"/>
          <p:cNvSpPr/>
          <p:nvPr/>
        </p:nvSpPr>
        <p:spPr>
          <a:xfrm>
            <a:off x="1857082" y="2117620"/>
            <a:ext cx="8553743" cy="4146331"/>
          </a:xfrm>
          <a:prstGeom prst="rect">
            <a:avLst/>
          </a:prstGeom>
          <a:solidFill>
            <a:schemeClr val="accent2">
              <a:lumMod val="40000"/>
              <a:lumOff val="6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95291" y="468536"/>
            <a:ext cx="9888213" cy="1202608"/>
          </a:xfrm>
          <a:prstGeom prst="rect">
            <a:avLst/>
          </a:prstGeom>
          <a:solidFill>
            <a:schemeClr val="accent2">
              <a:lumMod val="40000"/>
              <a:lumOff val="6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857081" y="407058"/>
            <a:ext cx="84117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Framework to Evaluate Marine Reserves in Mexico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7" r="5181"/>
          <a:stretch/>
        </p:blipFill>
        <p:spPr>
          <a:xfrm>
            <a:off x="2311042" y="2633621"/>
            <a:ext cx="5556608" cy="311432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185722" y="468536"/>
            <a:ext cx="1342718" cy="1194078"/>
            <a:chOff x="-982663" y="3929851"/>
            <a:chExt cx="2581275" cy="2295525"/>
          </a:xfrm>
        </p:grpSpPr>
        <p:sp>
          <p:nvSpPr>
            <p:cNvPr id="17" name="Rectangle 16"/>
            <p:cNvSpPr/>
            <p:nvPr/>
          </p:nvSpPr>
          <p:spPr>
            <a:xfrm>
              <a:off x="-982663" y="3929851"/>
              <a:ext cx="2581275" cy="22955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  <p:pic>
          <p:nvPicPr>
            <p:cNvPr id="18" name="Picture 21" descr="File:Bren logo 216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64731" y="4128141"/>
              <a:ext cx="1745412" cy="1898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1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2058" y="480606"/>
            <a:ext cx="1347645" cy="1198459"/>
          </a:xfrm>
          <a:prstGeom prst="rect">
            <a:avLst/>
          </a:prstGeom>
          <a:ln w="12700">
            <a:solidFill>
              <a:schemeClr val="bg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8305800" y="3018490"/>
            <a:ext cx="1671872" cy="2372660"/>
          </a:xfrm>
          <a:prstGeom prst="rect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9757"/>
          <a:stretch/>
        </p:blipFill>
        <p:spPr>
          <a:xfrm>
            <a:off x="8175780" y="3066115"/>
            <a:ext cx="1844420" cy="1658765"/>
          </a:xfrm>
          <a:prstGeom prst="rect">
            <a:avLst/>
          </a:prstGeom>
        </p:spPr>
      </p:pic>
      <p:pic>
        <p:nvPicPr>
          <p:cNvPr id="22" name="Picture 21">
            <a:hlinkClick r:id="rId9"/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17"/>
          <a:stretch/>
        </p:blipFill>
        <p:spPr>
          <a:xfrm>
            <a:off x="8210257" y="3092278"/>
            <a:ext cx="1776940" cy="158892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41" b="8461"/>
          <a:stretch/>
        </p:blipFill>
        <p:spPr>
          <a:xfrm>
            <a:off x="8020050" y="4823784"/>
            <a:ext cx="2647950" cy="38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93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</TotalTime>
  <Words>8</Words>
  <Application>Microsoft Office PowerPoint</Application>
  <PresentationFormat>Widescreen</PresentationFormat>
  <Paragraphs>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Framework to evaluate marine reserves in Mexico</dc:title>
  <dc:creator>Melaina Wright</dc:creator>
  <cp:lastModifiedBy>Jael Martinez</cp:lastModifiedBy>
  <cp:revision>6</cp:revision>
  <dcterms:created xsi:type="dcterms:W3CDTF">2016-09-29T23:19:34Z</dcterms:created>
  <dcterms:modified xsi:type="dcterms:W3CDTF">2016-09-30T18:07:19Z</dcterms:modified>
</cp:coreProperties>
</file>